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12192000" cy="1625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>
        <p:scale>
          <a:sx n="143" d="100"/>
          <a:sy n="143" d="100"/>
        </p:scale>
        <p:origin x="-840" y="-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21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86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0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82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93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64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22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19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5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5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5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8F38CC-E071-B74A-B7BA-564CDD894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37" y="315800"/>
            <a:ext cx="3446307" cy="1915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F630FE-7329-9348-82B0-B29C4F636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4" t="53856" r="43685" b="10150"/>
          <a:stretch/>
        </p:blipFill>
        <p:spPr>
          <a:xfrm>
            <a:off x="1736695" y="3900055"/>
            <a:ext cx="3794530" cy="1498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B37CD6-D6F3-164D-991E-0B004DC093FC}"/>
              </a:ext>
            </a:extLst>
          </p:cNvPr>
          <p:cNvSpPr txBox="1"/>
          <p:nvPr/>
        </p:nvSpPr>
        <p:spPr>
          <a:xfrm>
            <a:off x="97194" y="4358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3F113-D784-E84D-87AA-8C67125C9707}"/>
              </a:ext>
            </a:extLst>
          </p:cNvPr>
          <p:cNvSpPr/>
          <p:nvPr/>
        </p:nvSpPr>
        <p:spPr>
          <a:xfrm>
            <a:off x="516093" y="228246"/>
            <a:ext cx="4587240" cy="3326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1DE4CD-4298-014B-A794-81BE208DE507}"/>
              </a:ext>
            </a:extLst>
          </p:cNvPr>
          <p:cNvSpPr txBox="1"/>
          <p:nvPr/>
        </p:nvSpPr>
        <p:spPr>
          <a:xfrm>
            <a:off x="590437" y="2256582"/>
            <a:ext cx="4306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 </a:t>
            </a:r>
            <a:r>
              <a:rPr lang="en-US" sz="1200" dirty="0" err="1"/>
              <a:t>ll</a:t>
            </a:r>
            <a:r>
              <a:rPr lang="en-US" sz="1200" dirty="0"/>
              <a:t> explain that we uploaded microarray data from us and from the </a:t>
            </a:r>
            <a:r>
              <a:rPr lang="en-US" sz="1200" dirty="0" err="1"/>
              <a:t>ImmGen</a:t>
            </a:r>
            <a:r>
              <a:rPr lang="en-US" sz="1200" dirty="0"/>
              <a:t> platform on </a:t>
            </a:r>
            <a:r>
              <a:rPr lang="en-US" sz="1200" dirty="0" err="1"/>
              <a:t>Gexc</a:t>
            </a:r>
            <a:r>
              <a:rPr lang="en-US" sz="1200" dirty="0"/>
              <a:t> platform to look for genes that were highly and specifically expressed in IM but not less other myeloid cell populations – we </a:t>
            </a:r>
            <a:r>
              <a:rPr lang="en-US" sz="1200" dirty="0" err="1"/>
              <a:t>ll</a:t>
            </a:r>
            <a:r>
              <a:rPr lang="en-US" sz="1200" dirty="0"/>
              <a:t> show the results of Tmem119 and Cx3cr1 in many other myeloid cell types. @you, I </a:t>
            </a:r>
            <a:r>
              <a:rPr lang="en-US" sz="1200" dirty="0" err="1"/>
              <a:t>ll</a:t>
            </a:r>
            <a:r>
              <a:rPr lang="en-US" sz="1200" dirty="0"/>
              <a:t> explain how to present this here.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C1DF56-A542-304F-A60C-9CAC4BCD3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70" t="12275" r="27568" b="48509"/>
          <a:stretch/>
        </p:blipFill>
        <p:spPr>
          <a:xfrm>
            <a:off x="372342" y="4071117"/>
            <a:ext cx="1289252" cy="11564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80FAD8-FDB9-E04D-AA08-96F21B132D9B}"/>
              </a:ext>
            </a:extLst>
          </p:cNvPr>
          <p:cNvSpPr txBox="1"/>
          <p:nvPr/>
        </p:nvSpPr>
        <p:spPr>
          <a:xfrm>
            <a:off x="5337160" y="435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D8DB8B-CA9E-6548-9DFC-176D33A69926}"/>
              </a:ext>
            </a:extLst>
          </p:cNvPr>
          <p:cNvSpPr txBox="1"/>
          <p:nvPr/>
        </p:nvSpPr>
        <p:spPr>
          <a:xfrm>
            <a:off x="5349182" y="1891488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3AE1A4-6E96-4146-B302-12B128E7E475}"/>
              </a:ext>
            </a:extLst>
          </p:cNvPr>
          <p:cNvSpPr txBox="1"/>
          <p:nvPr/>
        </p:nvSpPr>
        <p:spPr>
          <a:xfrm>
            <a:off x="97194" y="355473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68FDF4-D128-654F-A23C-969CFC260BCC}"/>
              </a:ext>
            </a:extLst>
          </p:cNvPr>
          <p:cNvSpPr/>
          <p:nvPr/>
        </p:nvSpPr>
        <p:spPr>
          <a:xfrm>
            <a:off x="5819893" y="228246"/>
            <a:ext cx="5140027" cy="16632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2EAD13-D923-EF4A-BF64-6D97AA017293}"/>
              </a:ext>
            </a:extLst>
          </p:cNvPr>
          <p:cNvSpPr txBox="1"/>
          <p:nvPr/>
        </p:nvSpPr>
        <p:spPr>
          <a:xfrm>
            <a:off x="5819893" y="228246"/>
            <a:ext cx="5140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GFP signal in </a:t>
            </a:r>
            <a:r>
              <a:rPr lang="en-US" sz="1200" i="1" dirty="0"/>
              <a:t>Cx3cr1gfp/+ </a:t>
            </a:r>
            <a:r>
              <a:rPr lang="en-US" sz="1200" dirty="0"/>
              <a:t>mice : show representative histograms and quantification (as for </a:t>
            </a:r>
            <a:r>
              <a:rPr lang="en-US" sz="1200" dirty="0" err="1"/>
              <a:t>Cre</a:t>
            </a:r>
            <a:r>
              <a:rPr lang="en-US" sz="1200" dirty="0"/>
              <a:t> expression below) here for the following populations:</a:t>
            </a:r>
          </a:p>
          <a:p>
            <a:r>
              <a:rPr lang="en-US" sz="1200" dirty="0"/>
              <a:t>AM, IM (bulk), CD206+ IM, CD206- IM, </a:t>
            </a:r>
            <a:r>
              <a:rPr lang="en-US" sz="1200" b="1" dirty="0"/>
              <a:t>not CD16.2, </a:t>
            </a:r>
            <a:r>
              <a:rPr lang="en-US" sz="1200" dirty="0"/>
              <a:t>Ly-6C- </a:t>
            </a:r>
            <a:r>
              <a:rPr lang="en-US" sz="1200" dirty="0" err="1"/>
              <a:t>pMos</a:t>
            </a:r>
            <a:r>
              <a:rPr lang="en-US" sz="1200" dirty="0"/>
              <a:t>, Ly-6C+ </a:t>
            </a:r>
            <a:r>
              <a:rPr lang="en-US" sz="1200" dirty="0" err="1"/>
              <a:t>cMos</a:t>
            </a:r>
            <a:r>
              <a:rPr lang="en-US" sz="1200" dirty="0"/>
              <a:t>, DCs, and Neu. </a:t>
            </a:r>
          </a:p>
          <a:p>
            <a:endParaRPr lang="en-US" sz="1200" dirty="0"/>
          </a:p>
          <a:p>
            <a:r>
              <a:rPr lang="en-US" sz="1200" dirty="0"/>
              <a:t>Show gating strategy used to define these cells in Supplementary Fig. 1.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EC2D5A-7BEE-554E-A3A9-79DDD20FD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747" y="1977017"/>
            <a:ext cx="1995194" cy="17511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7BB37C-AE03-BB4C-995C-5BF74B603FB2}"/>
              </a:ext>
            </a:extLst>
          </p:cNvPr>
          <p:cNvSpPr txBox="1"/>
          <p:nvPr/>
        </p:nvSpPr>
        <p:spPr>
          <a:xfrm>
            <a:off x="9164747" y="3769743"/>
            <a:ext cx="2825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Relative expression/control means</a:t>
            </a:r>
          </a:p>
          <a:p>
            <a:r>
              <a:rPr lang="en-US" sz="1200" i="1" dirty="0"/>
              <a:t>“Normalized MFI”, right? I would use this terminology. Remove the CD16.2+ IM, and use the names like above: </a:t>
            </a:r>
            <a:r>
              <a:rPr lang="en-US" sz="1200" dirty="0"/>
              <a:t>AM, IM (bulk), CD206+ IM, CD206- IM, </a:t>
            </a:r>
            <a:r>
              <a:rPr lang="en-US" sz="1200" b="1" dirty="0"/>
              <a:t>not CD16.2, </a:t>
            </a:r>
            <a:r>
              <a:rPr lang="en-US" sz="1200" dirty="0"/>
              <a:t>Ly-6C- </a:t>
            </a:r>
            <a:r>
              <a:rPr lang="en-US" sz="1200" dirty="0" err="1"/>
              <a:t>pMos</a:t>
            </a:r>
            <a:r>
              <a:rPr lang="en-US" sz="1200" dirty="0"/>
              <a:t>, Ly-6C+ </a:t>
            </a:r>
            <a:r>
              <a:rPr lang="en-US" sz="1200" dirty="0" err="1"/>
              <a:t>cMos</a:t>
            </a:r>
            <a:r>
              <a:rPr lang="en-US" sz="1200" dirty="0"/>
              <a:t>, DCs, and Neu. Also show individual values / dots if possible. Add statistics comparing the increase as compared to control. </a:t>
            </a:r>
            <a:endParaRPr lang="en-US" sz="1200" i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9B3942-1A46-B141-AE74-646797BED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207" y="2076153"/>
            <a:ext cx="734190" cy="7518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E72365-C73F-A441-9A3B-5B4E0430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7729" y="2076154"/>
            <a:ext cx="734190" cy="7341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BA4CB3-965C-E042-A222-02C7A83E1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316" y="2076153"/>
            <a:ext cx="743035" cy="7518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9EA0AB-91CF-4246-BFE6-6C53A5A566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0207" y="2852568"/>
            <a:ext cx="734190" cy="7430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860335-2EAA-9944-BA5B-476DA12792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8045" y="2845140"/>
            <a:ext cx="750463" cy="7504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B717DE-7F4C-604F-9C9F-D178DA2BA2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7889" y="2845140"/>
            <a:ext cx="750463" cy="7504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3FD56F5-B4CE-C34D-AB5C-3AA884F091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3880" y="2100039"/>
            <a:ext cx="985641" cy="31308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6ECEA1-EE84-274A-9C28-6C5B3643C27F}"/>
              </a:ext>
            </a:extLst>
          </p:cNvPr>
          <p:cNvSpPr txBox="1"/>
          <p:nvPr/>
        </p:nvSpPr>
        <p:spPr>
          <a:xfrm>
            <a:off x="8185695" y="2536147"/>
            <a:ext cx="9856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Use black line for “Tmem119-Cre-”, and blue (or other) for “Tmem119-Cre+”, then just write “Isotype” for the grey shade.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EAB110-6B55-134F-9BCD-9EBF88DFE836}"/>
              </a:ext>
            </a:extLst>
          </p:cNvPr>
          <p:cNvSpPr txBox="1"/>
          <p:nvPr/>
        </p:nvSpPr>
        <p:spPr>
          <a:xfrm>
            <a:off x="5704269" y="3900055"/>
            <a:ext cx="985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Remove the syringe here – we just show the construct</a:t>
            </a:r>
          </a:p>
        </p:txBody>
      </p:sp>
    </p:spTree>
    <p:extLst>
      <p:ext uri="{BB962C8B-B14F-4D97-AF65-F5344CB8AC3E}">
        <p14:creationId xmlns:p14="http://schemas.microsoft.com/office/powerpoint/2010/main" val="1440611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</TotalTime>
  <Words>252</Words>
  <Application>Microsoft Macintosh PowerPoint</Application>
  <PresentationFormat>Custom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Marichal</dc:creator>
  <cp:lastModifiedBy>Thomas Marichal</cp:lastModifiedBy>
  <cp:revision>3</cp:revision>
  <dcterms:created xsi:type="dcterms:W3CDTF">2021-10-28T11:40:54Z</dcterms:created>
  <dcterms:modified xsi:type="dcterms:W3CDTF">2021-10-28T13:23:45Z</dcterms:modified>
</cp:coreProperties>
</file>